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Default Extension="png" ContentType="image/png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20104100" cy="11315700"/>
  <p:notesSz cx="20104100" cy="11315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/Relationships>
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/Relationships>
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/Relationships>
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/Relationships>
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/Relationships>
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/Relationships>
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/Relationships>
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/Relationships>
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/Relationships>
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/Relationships>
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/Relationships>
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/Relationships>
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/Relationships>
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/Relationships>
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/Relationships>
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/Relationships>
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/Relationships>
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/Relationships>
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/Relationships>
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/Relationships>
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/Relationships>
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/Relationships>
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/Relationships>
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/Relationships>
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/Relationships>
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/Relationships>
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/Relationships>
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/Relationships>
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/Relationships>
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/Relationships>
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628"/>
            <a:ext cx="18093690" cy="1810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2015-12-07T13:49:25Z</dcterms:created>
  <dcterms:modified xsi:type="dcterms:W3CDTF">2015-12-07T13:49:25Z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2015-12-07T00:00:00Z</vt:filetime>
  </property>
  <property fmtid="{D5CDD505-2E9C-101B-9397-08002B2CF9AE}" pid="3" name="LastSaved">
    <vt:filetime>2015-12-07T00:00:00Z</vt:filetime>
  </property>
</Properties>
</file>